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434a12b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434a12b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Teddy Bear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f434a12b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9f434a12b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 Bears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f434a12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f434a12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Fozzie bear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f434a12bd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f434a12bd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Bosco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f434a12b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f434a12b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News Bears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f434a12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f434a12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seltzer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f434a12b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f434a12b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Lotso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f434a12b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f434a12b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Baloo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f434a12b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f434a12b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Bear spray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434a12b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f434a12b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Smokey the bear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f434a12b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f434a12b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Toblerone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434a12b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434a12b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Paddington Bear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f434a12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f434a12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 Expess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f434a12b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f434a12b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Bruins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f434a12b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f434a12b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Bearbrick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f434a12b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f434a12b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 bears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f434a12b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f434a12b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Berlin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f434a12b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f434a12b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Ursa major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f434a12b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f434a12b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Bear claw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f434a12b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f434a12b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Brother Bear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f434a12b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f434a12b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f434a12b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f434a12b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Teddy graham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434a12b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434a12b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Berkeley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f434a12b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f434a12b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Bear trap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f434a12b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9f434a12b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Charmin bear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f434a12b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9f434a12b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f434a12b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f434a12b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bear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f434a12bd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f434a12b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Coca Cola Bear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f434a12b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9f434a12b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Polar bear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f434a12b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f434a12b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Teddy Roosevelt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f434a12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f434a12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revenant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f434a12b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f434a12b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Polo Bear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434a12b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f434a12b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Bear can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f434a12b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f434a12b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bare bears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f434a12b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f434a12b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Bear Grylls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f434a12b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f434a12b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Bear market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f434a12b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9f434a12b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Berenstain Bears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f434a12b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f434a12b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Yogi bear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f434a12b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f434a12b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 bear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f434a12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9f434a12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UCLA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f434a12b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f434a12b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Brown bear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f434a12b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9f434a12b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Snuggle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f434a12b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9f434a12b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f434a12b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9f434a12b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Brown/grizzly bear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f434a12b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f434a12b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Gummy bears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f434a12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f434a12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salmon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f434a12b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f434a12b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Freddy Fazbear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f434a12b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f434a12b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f434a12b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f434a12b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 bear workshop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1513050" y="77400"/>
            <a:ext cx="6117900" cy="49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825" y="152400"/>
            <a:ext cx="483633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197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425" y="207200"/>
            <a:ext cx="328386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/>
          <p:nvPr/>
        </p:nvSpPr>
        <p:spPr>
          <a:xfrm>
            <a:off x="3541375" y="646875"/>
            <a:ext cx="1995600" cy="8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/>
          <p:nvPr/>
        </p:nvSpPr>
        <p:spPr>
          <a:xfrm>
            <a:off x="3771625" y="1831000"/>
            <a:ext cx="1622700" cy="7407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1754250" y="88350"/>
            <a:ext cx="5635500" cy="49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075" y="246825"/>
            <a:ext cx="4649850" cy="46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4111500" y="2203775"/>
            <a:ext cx="657900" cy="87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50" y="152400"/>
            <a:ext cx="342310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 rot="-706790">
            <a:off x="3870199" y="701716"/>
            <a:ext cx="789119" cy="186276"/>
          </a:xfrm>
          <a:prstGeom prst="rect">
            <a:avLst/>
          </a:prstGeom>
          <a:solidFill>
            <a:srgbClr val="E6E8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/>
          <p:nvPr/>
        </p:nvSpPr>
        <p:spPr>
          <a:xfrm>
            <a:off x="3157650" y="2565575"/>
            <a:ext cx="2543700" cy="515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1754250" y="88350"/>
            <a:ext cx="5635500" cy="49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00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5" y="294950"/>
            <a:ext cx="857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/>
          <p:nvPr/>
        </p:nvSpPr>
        <p:spPr>
          <a:xfrm>
            <a:off x="1195075" y="811350"/>
            <a:ext cx="6677100" cy="97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188" y="152400"/>
            <a:ext cx="7329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038" y="86625"/>
            <a:ext cx="36299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152400"/>
            <a:ext cx="80644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88" y="152400"/>
            <a:ext cx="72544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7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9"/>
          <p:cNvSpPr/>
          <p:nvPr/>
        </p:nvSpPr>
        <p:spPr>
          <a:xfrm>
            <a:off x="3881275" y="3453675"/>
            <a:ext cx="1512900" cy="811200"/>
          </a:xfrm>
          <a:prstGeom prst="rect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/>
          <p:nvPr/>
        </p:nvSpPr>
        <p:spPr>
          <a:xfrm>
            <a:off x="1754250" y="88350"/>
            <a:ext cx="5635500" cy="49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388" y="34213"/>
            <a:ext cx="3619225" cy="50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1"/>
          <p:cNvPicPr preferRelativeResize="0"/>
          <p:nvPr/>
        </p:nvPicPr>
        <p:blipFill rotWithShape="1">
          <a:blip r:embed="rId3">
            <a:alphaModFix/>
          </a:blip>
          <a:srcRect b="18759" l="0" r="0" t="27933"/>
          <a:stretch/>
        </p:blipFill>
        <p:spPr>
          <a:xfrm>
            <a:off x="1901713" y="1148325"/>
            <a:ext cx="5340575" cy="28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75" y="152400"/>
            <a:ext cx="755885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88" y="152400"/>
            <a:ext cx="860922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650" y="152400"/>
            <a:ext cx="53186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875" y="152400"/>
            <a:ext cx="557369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25" y="108525"/>
            <a:ext cx="387096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5"/>
          <p:cNvSpPr/>
          <p:nvPr/>
        </p:nvSpPr>
        <p:spPr>
          <a:xfrm>
            <a:off x="3859350" y="4308875"/>
            <a:ext cx="1491000" cy="3618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/>
          <p:nvPr/>
        </p:nvSpPr>
        <p:spPr>
          <a:xfrm>
            <a:off x="4659700" y="3530400"/>
            <a:ext cx="767400" cy="339900"/>
          </a:xfrm>
          <a:prstGeom prst="rect">
            <a:avLst/>
          </a:prstGeom>
          <a:solidFill>
            <a:srgbClr val="7F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213" y="152400"/>
            <a:ext cx="48215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650" y="152400"/>
            <a:ext cx="407469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738" y="152400"/>
            <a:ext cx="72445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0"/>
          <p:cNvSpPr/>
          <p:nvPr/>
        </p:nvSpPr>
        <p:spPr>
          <a:xfrm>
            <a:off x="3409825" y="4089575"/>
            <a:ext cx="975900" cy="1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75" y="152400"/>
            <a:ext cx="56814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/>
          </a:blip>
          <a:srcRect b="0" l="0" r="0" t="41527"/>
          <a:stretch/>
        </p:blipFill>
        <p:spPr>
          <a:xfrm>
            <a:off x="2473450" y="731113"/>
            <a:ext cx="4197100" cy="368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13" y="152400"/>
            <a:ext cx="724898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613" y="152400"/>
            <a:ext cx="72227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4"/>
          <p:cNvPicPr preferRelativeResize="0"/>
          <p:nvPr/>
        </p:nvPicPr>
        <p:blipFill rotWithShape="1">
          <a:blip r:embed="rId3">
            <a:alphaModFix/>
          </a:blip>
          <a:srcRect b="0" l="0" r="0" t="13845"/>
          <a:stretch/>
        </p:blipFill>
        <p:spPr>
          <a:xfrm>
            <a:off x="2641788" y="354437"/>
            <a:ext cx="3860425" cy="44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/>
          <p:nvPr/>
        </p:nvSpPr>
        <p:spPr>
          <a:xfrm>
            <a:off x="1754250" y="88350"/>
            <a:ext cx="5635500" cy="496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975" y="175263"/>
            <a:ext cx="3378025" cy="47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600" y="152400"/>
            <a:ext cx="48548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247650"/>
            <a:ext cx="71056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78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9"/>
          <p:cNvSpPr/>
          <p:nvPr/>
        </p:nvSpPr>
        <p:spPr>
          <a:xfrm rot="-587300">
            <a:off x="2377637" y="4114825"/>
            <a:ext cx="1282875" cy="33671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59"/>
          <p:cNvSpPr/>
          <p:nvPr/>
        </p:nvSpPr>
        <p:spPr>
          <a:xfrm rot="1097">
            <a:off x="5503953" y="3730100"/>
            <a:ext cx="940200" cy="33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63" y="152400"/>
            <a:ext cx="85966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38" y="152400"/>
            <a:ext cx="7267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350" y="152400"/>
            <a:ext cx="445279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910050" y="165150"/>
            <a:ext cx="7323900" cy="481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00" y="152400"/>
            <a:ext cx="724898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863" y="152400"/>
            <a:ext cx="484627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00" y="152400"/>
            <a:ext cx="726259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/>
          <p:nvPr/>
        </p:nvSpPr>
        <p:spPr>
          <a:xfrm>
            <a:off x="2039300" y="3409825"/>
            <a:ext cx="2686200" cy="6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 rot="622924">
            <a:off x="292557" y="1304425"/>
            <a:ext cx="2488746" cy="300448"/>
          </a:xfrm>
          <a:prstGeom prst="rect">
            <a:avLst/>
          </a:prstGeom>
          <a:solidFill>
            <a:srgbClr val="B1AB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/>
          <p:nvPr/>
        </p:nvSpPr>
        <p:spPr>
          <a:xfrm rot="-191145">
            <a:off x="6160286" y="1425501"/>
            <a:ext cx="966293" cy="529101"/>
          </a:xfrm>
          <a:prstGeom prst="rect">
            <a:avLst/>
          </a:prstGeom>
          <a:solidFill>
            <a:srgbClr val="B1AB9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